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68" r:id="rId5"/>
    <p:sldId id="257" r:id="rId6"/>
    <p:sldId id="258" r:id="rId7"/>
    <p:sldId id="259" r:id="rId8"/>
    <p:sldId id="261" r:id="rId9"/>
    <p:sldId id="263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644"/>
    <a:srgbClr val="A7FF00"/>
    <a:srgbClr val="0000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863B19-8445-4C7C-A43F-8DA01E1D7E3D}" v="6" dt="2021-12-07T18:13:09.6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81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883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9882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kosten worden tegen de baten afgewogen:</a:t>
            </a:r>
          </a:p>
          <a:p>
            <a:r>
              <a:rPr lang="nl-NL" dirty="0"/>
              <a:t>risico's in kaart brengen.</a:t>
            </a:r>
          </a:p>
          <a:p>
            <a:r>
              <a:rPr lang="nl-NL" dirty="0"/>
              <a:t>Welke voordelen zijn er, zitten je ‘toekomstige’ klanten op jou product of dienst te </a:t>
            </a:r>
            <a:r>
              <a:rPr lang="nl-NL" dirty="0" err="1"/>
              <a:t>waCHTEN</a:t>
            </a:r>
            <a:endParaRPr lang="nl-NL" dirty="0"/>
          </a:p>
          <a:p>
            <a:r>
              <a:rPr lang="nl-NL" dirty="0"/>
              <a:t>Welke kosten en welke opbrengst verwacht je</a:t>
            </a:r>
          </a:p>
          <a:p>
            <a:r>
              <a:rPr lang="nl-NL" dirty="0"/>
              <a:t>Kun je er geld mee verdienen</a:t>
            </a:r>
          </a:p>
          <a:p>
            <a:endParaRPr lang="nl-NL" dirty="0"/>
          </a:p>
          <a:p>
            <a:r>
              <a:rPr lang="nl-NL" dirty="0"/>
              <a:t>Ga je door met het project of de taak of niet…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00E0B-92D8-47AE-8DE8-EE1EDF6D178A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0798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 de nieuwe economie maken duurzame businesscases meer kans, we geven een businesscase langer de kans. </a:t>
            </a:r>
          </a:p>
          <a:p>
            <a:r>
              <a:rPr lang="nl-NL" dirty="0"/>
              <a:t>Hierin is de belangrijkste graadmeter de waarde: </a:t>
            </a:r>
            <a:r>
              <a:rPr lang="nl-NL" b="1" dirty="0" err="1"/>
              <a:t>people</a:t>
            </a:r>
            <a:r>
              <a:rPr lang="nl-NL" b="1" dirty="0"/>
              <a:t>, </a:t>
            </a:r>
            <a:r>
              <a:rPr lang="nl-NL" b="1" dirty="0" err="1"/>
              <a:t>planet</a:t>
            </a:r>
            <a:r>
              <a:rPr lang="nl-NL" b="1" dirty="0"/>
              <a:t> en </a:t>
            </a:r>
            <a:r>
              <a:rPr lang="nl-NL" b="1" dirty="0" err="1"/>
              <a:t>profit</a:t>
            </a:r>
            <a:r>
              <a:rPr lang="nl-NL" b="1" dirty="0"/>
              <a:t>.</a:t>
            </a:r>
          </a:p>
          <a:p>
            <a:endParaRPr lang="nl-NL" b="0" dirty="0"/>
          </a:p>
          <a:p>
            <a:r>
              <a:rPr lang="nl-NL" b="0" dirty="0"/>
              <a:t>Dit vraagt om een nieuwe meetlat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00E0B-92D8-47AE-8DE8-EE1EDF6D178A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5605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Niet alleen: Verleden, heden en de toekomst…. </a:t>
            </a:r>
          </a:p>
          <a:p>
            <a:endParaRPr lang="nl-NL" dirty="0"/>
          </a:p>
          <a:p>
            <a:r>
              <a:rPr lang="nl-NL" dirty="0"/>
              <a:t>Lange termijn is belangrijk.. </a:t>
            </a:r>
          </a:p>
          <a:p>
            <a:endParaRPr lang="nl-NL" dirty="0"/>
          </a:p>
          <a:p>
            <a:r>
              <a:rPr lang="nl-NL" dirty="0"/>
              <a:t>Belangrijk om processen met elkaar te verbinden </a:t>
            </a:r>
            <a:r>
              <a:rPr lang="nl-NL" b="1" dirty="0"/>
              <a:t>(systeemdenken)</a:t>
            </a:r>
          </a:p>
          <a:p>
            <a:endParaRPr lang="nl-NL" b="1" dirty="0"/>
          </a:p>
          <a:p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00E0B-92D8-47AE-8DE8-EE1EDF6D178A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4203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Partijen</a:t>
            </a:r>
            <a:br>
              <a:rPr lang="nl-NL" dirty="0"/>
            </a:br>
            <a:r>
              <a:rPr lang="nl-NL" dirty="0"/>
              <a:t>Andere bedrijven, organisaties of personen die de businesscase versterken: zo kan kennis verbreed worden en informatie worden uitgewisseld, sommige partijen hebben ervaring op een ander gebied.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Ervaring met verkopen, plannen of zijn goed in organiseren.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Geldstromen</a:t>
            </a:r>
            <a:br>
              <a:rPr lang="nl-NL" dirty="0"/>
            </a:br>
            <a:r>
              <a:rPr lang="nl-NL" dirty="0"/>
              <a:t>Budget is nu eenmaal nodig, maar niet het enige: je kan ook zorgen voor minder geld gebruik/verbruik. Geld hoeft hierin niet altijd van banken of </a:t>
            </a:r>
            <a:r>
              <a:rPr lang="nl-NL" dirty="0" err="1"/>
              <a:t>inversteerder</a:t>
            </a:r>
            <a:r>
              <a:rPr lang="nl-NL" dirty="0"/>
              <a:t> te komen.</a:t>
            </a:r>
            <a:br>
              <a:rPr lang="nl-NL" dirty="0"/>
            </a:br>
            <a:r>
              <a:rPr lang="nl-NL" dirty="0"/>
              <a:t>Ga op zoek naar samenwerkingspartners, die je langer bij je businesscase betrekt of denk aan </a:t>
            </a:r>
            <a:r>
              <a:rPr lang="nl-NL" dirty="0" err="1"/>
              <a:t>crowdfunding</a:t>
            </a:r>
            <a:r>
              <a:rPr lang="nl-NL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Inhoud</a:t>
            </a:r>
            <a:br>
              <a:rPr lang="nl-NL" dirty="0"/>
            </a:br>
            <a:r>
              <a:rPr lang="nl-NL" dirty="0" err="1"/>
              <a:t>Ijzersterk</a:t>
            </a:r>
            <a:r>
              <a:rPr lang="nl-NL" dirty="0"/>
              <a:t> plan, duidelijke missie en visie: </a:t>
            </a:r>
            <a:r>
              <a:rPr lang="nl-NL" dirty="0" err="1"/>
              <a:t>waardecreatie</a:t>
            </a:r>
            <a:r>
              <a:rPr lang="nl-NL" dirty="0"/>
              <a:t> voor </a:t>
            </a:r>
            <a:r>
              <a:rPr lang="nl-NL" dirty="0" err="1"/>
              <a:t>people</a:t>
            </a:r>
            <a:r>
              <a:rPr lang="nl-NL" dirty="0"/>
              <a:t>, </a:t>
            </a:r>
            <a:r>
              <a:rPr lang="nl-NL" dirty="0" err="1"/>
              <a:t>planet</a:t>
            </a:r>
            <a:r>
              <a:rPr lang="nl-NL" dirty="0"/>
              <a:t> en </a:t>
            </a:r>
            <a:r>
              <a:rPr lang="nl-NL" dirty="0" err="1"/>
              <a:t>profit</a:t>
            </a:r>
            <a:r>
              <a:rPr lang="nl-NL" dirty="0"/>
              <a:t>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nl-NL" dirty="0"/>
            </a:b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00E0B-92D8-47AE-8DE8-EE1EDF6D178A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5380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7-12-2021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7-12-2021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7-12-2021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7-12-2021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7-12-2021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7-12-2021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7-12-2021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7-12-2021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7-12-2021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7-12-2021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7-12-2021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7-12-2021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7-12-2021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7-12-2021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7-12-2021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7-12-2021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7-12-2021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7-12-2021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7-12-2021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7-12-2021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7-12-2021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7-12-2021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7-12-2021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7-12-2021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27485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7-12-2021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6169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7-12-2021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7-12-2021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7-12-2021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7-12-2021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7-12-2021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7-12-2021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7-12-2021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  <p:sldLayoutId id="2147483691" r:id="rId30"/>
    <p:sldLayoutId id="2147483692" r:id="rId3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B5FC2221-6673-460E-9932-4480AF37A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1</a:t>
            </a:fld>
            <a:endParaRPr lang="nl-NL"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E8004E6F-5AE4-469B-A1C6-E8A716547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dirty="0"/>
              <a:t>Nieuwe economie</a:t>
            </a:r>
          </a:p>
        </p:txBody>
      </p:sp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BBD7C9EE-C66F-4B59-9527-5D3C27382E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/>
          <a:p>
            <a:r>
              <a:rPr lang="nl-NL" dirty="0"/>
              <a:t>08-12-2021</a:t>
            </a:r>
          </a:p>
        </p:txBody>
      </p:sp>
      <p:sp>
        <p:nvSpPr>
          <p:cNvPr id="2" name="Ondertitel 1">
            <a:extLst>
              <a:ext uri="{FF2B5EF4-FFF2-40B4-BE49-F238E27FC236}">
                <a16:creationId xmlns:a16="http://schemas.microsoft.com/office/drawing/2014/main" id="{9AB00E9D-FE5B-4000-93AD-A5933085A4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/>
          <a:lstStyle/>
          <a:p>
            <a:r>
              <a:rPr lang="nl-NL" dirty="0"/>
              <a:t>Businesscase</a:t>
            </a:r>
          </a:p>
          <a:p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3F2503CA-BD50-40D9-B48F-71457F24A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/>
          <a:lstStyle/>
          <a:p>
            <a:r>
              <a:rPr lang="nl-NL" dirty="0">
                <a:solidFill>
                  <a:srgbClr val="A7FF00"/>
                </a:solidFill>
              </a:rPr>
              <a:t>Nieuwe</a:t>
            </a:r>
            <a:r>
              <a:rPr lang="nl-NL" dirty="0"/>
              <a:t> economie</a:t>
            </a:r>
          </a:p>
        </p:txBody>
      </p:sp>
    </p:spTree>
    <p:extLst>
      <p:ext uri="{BB962C8B-B14F-4D97-AF65-F5344CB8AC3E}">
        <p14:creationId xmlns:p14="http://schemas.microsoft.com/office/powerpoint/2010/main" val="3878736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D2ADDAAD-5188-4D53-83BD-56B0EE360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 err="1"/>
              <a:t>Businesscase</a:t>
            </a:r>
            <a:endParaRPr lang="en-US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449F9C4-1ED3-41C2-BFC8-364E1A86C6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b="1" dirty="0" err="1"/>
              <a:t>businesscase</a:t>
            </a:r>
            <a:r>
              <a:rPr lang="en-US" dirty="0"/>
              <a:t> </a:t>
            </a:r>
            <a:r>
              <a:rPr lang="en-US" dirty="0" err="1"/>
              <a:t>maak</a:t>
            </a:r>
            <a:r>
              <a:rPr lang="en-US" dirty="0"/>
              <a:t> je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zakelijke</a:t>
            </a:r>
            <a:r>
              <a:rPr lang="en-US" dirty="0"/>
              <a:t> </a:t>
            </a:r>
            <a:r>
              <a:rPr lang="en-US" dirty="0" err="1"/>
              <a:t>afweging</a:t>
            </a:r>
            <a:r>
              <a:rPr lang="en-US" dirty="0"/>
              <a:t> om </a:t>
            </a:r>
            <a:r>
              <a:rPr lang="en-US" dirty="0" err="1"/>
              <a:t>wel</a:t>
            </a:r>
            <a:r>
              <a:rPr lang="en-US" dirty="0"/>
              <a:t> of </a:t>
            </a:r>
            <a:r>
              <a:rPr lang="en-US" dirty="0" err="1"/>
              <a:t>niet</a:t>
            </a:r>
            <a:r>
              <a:rPr lang="en-US" dirty="0"/>
              <a:t> met </a:t>
            </a:r>
            <a:r>
              <a:rPr lang="en-US" dirty="0" err="1"/>
              <a:t>een</a:t>
            </a:r>
            <a:r>
              <a:rPr lang="en-US" dirty="0"/>
              <a:t> project of </a:t>
            </a:r>
            <a:r>
              <a:rPr lang="en-US" dirty="0" err="1"/>
              <a:t>taak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beginnen</a:t>
            </a:r>
            <a:r>
              <a:rPr lang="en-US" dirty="0"/>
              <a:t>.</a:t>
            </a:r>
          </a:p>
        </p:txBody>
      </p:sp>
      <p:pic>
        <p:nvPicPr>
          <p:cNvPr id="1028" name="Picture 4" descr="Business Case – projectmanagementsite">
            <a:extLst>
              <a:ext uri="{FF2B5EF4-FFF2-40B4-BE49-F238E27FC236}">
                <a16:creationId xmlns:a16="http://schemas.microsoft.com/office/drawing/2014/main" id="{327EC213-4CAC-40FF-897D-B2D0C26FE01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1862" y="1600201"/>
            <a:ext cx="4736276" cy="452596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396093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e positieve business case van duurzaamheid | Circular Company Makers">
            <a:extLst>
              <a:ext uri="{FF2B5EF4-FFF2-40B4-BE49-F238E27FC236}">
                <a16:creationId xmlns:a16="http://schemas.microsoft.com/office/drawing/2014/main" id="{295A210A-03E7-4F40-A321-B2EBB9F793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1865" y="273051"/>
            <a:ext cx="6065403" cy="585311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053" name="Text Placeholder 3">
            <a:extLst>
              <a:ext uri="{FF2B5EF4-FFF2-40B4-BE49-F238E27FC236}">
                <a16:creationId xmlns:a16="http://schemas.microsoft.com/office/drawing/2014/main" id="{7F0EEC2A-04B6-4C9C-8288-8952BC5B7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>
            <a:normAutofit/>
          </a:bodyPr>
          <a:lstStyle/>
          <a:p>
            <a:r>
              <a:rPr lang="en-US" sz="1800" dirty="0"/>
              <a:t>In de </a:t>
            </a:r>
            <a:r>
              <a:rPr lang="en-US" sz="1800" dirty="0" err="1"/>
              <a:t>oude</a:t>
            </a:r>
            <a:r>
              <a:rPr lang="en-US" sz="1800" dirty="0"/>
              <a:t> </a:t>
            </a:r>
            <a:r>
              <a:rPr lang="en-US" sz="1800" dirty="0" err="1"/>
              <a:t>economie</a:t>
            </a:r>
            <a:r>
              <a:rPr lang="en-US" sz="1800" dirty="0"/>
              <a:t> </a:t>
            </a:r>
            <a:r>
              <a:rPr lang="en-US" sz="1800" dirty="0" err="1"/>
              <a:t>ging</a:t>
            </a:r>
            <a:r>
              <a:rPr lang="en-US" sz="1800" dirty="0"/>
              <a:t> </a:t>
            </a:r>
            <a:r>
              <a:rPr lang="en-US" sz="1800" dirty="0" err="1"/>
              <a:t>duurzame</a:t>
            </a:r>
            <a:r>
              <a:rPr lang="en-US" sz="1800" dirty="0"/>
              <a:t> </a:t>
            </a:r>
            <a:r>
              <a:rPr lang="en-US" sz="1800" dirty="0" err="1"/>
              <a:t>ontwikkelingen</a:t>
            </a:r>
            <a:r>
              <a:rPr lang="en-US" sz="1800" dirty="0"/>
              <a:t> </a:t>
            </a:r>
            <a:r>
              <a:rPr lang="en-US" sz="1800" dirty="0" err="1"/>
              <a:t>vaak</a:t>
            </a:r>
            <a:r>
              <a:rPr lang="en-US" sz="1800" dirty="0"/>
              <a:t> mis. </a:t>
            </a:r>
          </a:p>
          <a:p>
            <a:r>
              <a:rPr lang="en-US" sz="1800" dirty="0" err="1"/>
              <a:t>Mooie</a:t>
            </a:r>
            <a:r>
              <a:rPr lang="en-US" sz="1800" dirty="0"/>
              <a:t> </a:t>
            </a:r>
            <a:r>
              <a:rPr lang="en-US" sz="1800" dirty="0" err="1"/>
              <a:t>plannen</a:t>
            </a:r>
            <a:r>
              <a:rPr lang="en-US" sz="1800" dirty="0"/>
              <a:t> maar </a:t>
            </a:r>
            <a:r>
              <a:rPr lang="en-US" sz="1800" dirty="0" err="1"/>
              <a:t>geen</a:t>
            </a:r>
            <a:r>
              <a:rPr lang="en-US" sz="1800" dirty="0"/>
              <a:t> geld van de financiers… </a:t>
            </a:r>
          </a:p>
          <a:p>
            <a:endParaRPr lang="en-US" sz="1800" dirty="0"/>
          </a:p>
          <a:p>
            <a:r>
              <a:rPr lang="en-US" sz="1800" dirty="0" err="1"/>
              <a:t>Duurzame</a:t>
            </a:r>
            <a:r>
              <a:rPr lang="en-US" sz="1800" dirty="0"/>
              <a:t> </a:t>
            </a:r>
            <a:r>
              <a:rPr lang="en-US" sz="1800" dirty="0" err="1"/>
              <a:t>plannen</a:t>
            </a:r>
            <a:r>
              <a:rPr lang="en-US" sz="1800" dirty="0"/>
              <a:t> </a:t>
            </a:r>
            <a:r>
              <a:rPr lang="en-US" sz="1800" dirty="0" err="1"/>
              <a:t>gaan</a:t>
            </a:r>
            <a:r>
              <a:rPr lang="en-US" sz="1800" dirty="0"/>
              <a:t> over </a:t>
            </a:r>
            <a:r>
              <a:rPr lang="en-US" sz="1800" dirty="0" err="1"/>
              <a:t>waarde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welvaart</a:t>
            </a:r>
            <a:r>
              <a:rPr lang="en-US" sz="1800" dirty="0"/>
              <a:t>, in de </a:t>
            </a:r>
            <a:r>
              <a:rPr lang="en-US" sz="1800" dirty="0" err="1"/>
              <a:t>oude</a:t>
            </a:r>
            <a:r>
              <a:rPr lang="en-US" sz="1800" dirty="0"/>
              <a:t> </a:t>
            </a:r>
            <a:r>
              <a:rPr lang="en-US" sz="1800" dirty="0" err="1"/>
              <a:t>economie</a:t>
            </a:r>
            <a:r>
              <a:rPr lang="en-US" sz="1800" dirty="0"/>
              <a:t> </a:t>
            </a:r>
            <a:r>
              <a:rPr lang="en-US" sz="1800" dirty="0" err="1"/>
              <a:t>gaat</a:t>
            </a:r>
            <a:r>
              <a:rPr lang="en-US" sz="1800" dirty="0"/>
              <a:t> het om </a:t>
            </a:r>
            <a:r>
              <a:rPr lang="en-US" sz="1800" dirty="0" err="1"/>
              <a:t>financiën</a:t>
            </a:r>
            <a:r>
              <a:rPr lang="en-US" sz="1800" dirty="0"/>
              <a:t>. </a:t>
            </a:r>
          </a:p>
          <a:p>
            <a:endParaRPr lang="en-US" sz="1800" dirty="0"/>
          </a:p>
          <a:p>
            <a:r>
              <a:rPr lang="en-US" sz="1800" b="1" dirty="0"/>
              <a:t>People, planet </a:t>
            </a:r>
            <a:r>
              <a:rPr lang="en-US" sz="1800" b="1" dirty="0" err="1"/>
              <a:t>en</a:t>
            </a:r>
            <a:r>
              <a:rPr lang="en-US" sz="1800" b="1" dirty="0"/>
              <a:t> profit…</a:t>
            </a:r>
          </a:p>
          <a:p>
            <a:endParaRPr lang="en-US" sz="1800" b="1" dirty="0"/>
          </a:p>
          <a:p>
            <a:r>
              <a:rPr lang="en-US" sz="1800" b="1" dirty="0" err="1"/>
              <a:t>Een</a:t>
            </a:r>
            <a:r>
              <a:rPr lang="en-US" sz="1800" b="1" dirty="0"/>
              <a:t> </a:t>
            </a:r>
            <a:r>
              <a:rPr lang="en-US" sz="1800" b="1" dirty="0" err="1"/>
              <a:t>duurzame</a:t>
            </a:r>
            <a:r>
              <a:rPr lang="en-US" sz="1800" b="1" dirty="0"/>
              <a:t> </a:t>
            </a:r>
            <a:r>
              <a:rPr lang="en-US" sz="1800" b="1" dirty="0" err="1"/>
              <a:t>businesscases</a:t>
            </a:r>
            <a:r>
              <a:rPr lang="en-US" sz="1800" b="1" dirty="0"/>
              <a:t> </a:t>
            </a:r>
            <a:r>
              <a:rPr lang="en-US" sz="1800" b="1" dirty="0" err="1"/>
              <a:t>vraagt</a:t>
            </a:r>
            <a:r>
              <a:rPr lang="en-US" sz="1800" b="1" dirty="0"/>
              <a:t> om </a:t>
            </a:r>
            <a:r>
              <a:rPr lang="en-US" sz="1800" b="1" dirty="0" err="1"/>
              <a:t>een</a:t>
            </a:r>
            <a:r>
              <a:rPr lang="en-US" sz="1800" b="1" dirty="0"/>
              <a:t> </a:t>
            </a:r>
            <a:r>
              <a:rPr lang="en-US" sz="1800" b="1" dirty="0" err="1"/>
              <a:t>nieuwe</a:t>
            </a:r>
            <a:r>
              <a:rPr lang="en-US" sz="1800" b="1" dirty="0"/>
              <a:t> </a:t>
            </a:r>
            <a:r>
              <a:rPr lang="en-US" sz="1800" b="1" dirty="0" err="1"/>
              <a:t>meetlat</a:t>
            </a:r>
            <a:r>
              <a:rPr lang="en-US" sz="18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4947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7EEB14CC-1617-4F62-972D-A8D724F91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2656"/>
            <a:ext cx="10804856" cy="648072"/>
          </a:xfrm>
        </p:spPr>
        <p:txBody>
          <a:bodyPr/>
          <a:lstStyle/>
          <a:p>
            <a:pPr algn="ctr"/>
            <a:r>
              <a:rPr lang="en-US" sz="3600" dirty="0" err="1"/>
              <a:t>Belangrijk</a:t>
            </a:r>
            <a:r>
              <a:rPr lang="en-US" sz="3600" dirty="0"/>
              <a:t> is </a:t>
            </a:r>
            <a:r>
              <a:rPr lang="en-US" sz="3600" dirty="0" err="1"/>
              <a:t>een</a:t>
            </a:r>
            <a:r>
              <a:rPr lang="en-US" sz="3600" dirty="0"/>
              <a:t> </a:t>
            </a:r>
            <a:r>
              <a:rPr lang="en-US" sz="3600" dirty="0" err="1"/>
              <a:t>helicopterview</a:t>
            </a:r>
            <a:endParaRPr lang="en-US" sz="3600" dirty="0"/>
          </a:p>
        </p:txBody>
      </p:sp>
      <p:pic>
        <p:nvPicPr>
          <p:cNvPr id="3074" name="Picture 2" descr="Helicopterview, de rode lijn.">
            <a:extLst>
              <a:ext uri="{FF2B5EF4-FFF2-40B4-BE49-F238E27FC236}">
                <a16:creationId xmlns:a16="http://schemas.microsoft.com/office/drawing/2014/main" id="{9381E82B-A240-44B4-BFA4-C2CF017BEE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8066" y="1419018"/>
            <a:ext cx="8412207" cy="536278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933739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D8B166-C70F-4B16-A0B9-B31680511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nl-NL" dirty="0"/>
              <a:t>De ideale mix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921BF8A-057E-4D33-82AE-079B2F7747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l-NL" sz="2400" b="1" dirty="0"/>
              <a:t>Ingrediënten:</a:t>
            </a:r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nl-NL" sz="2400" dirty="0"/>
              <a:t>Partijen</a:t>
            </a:r>
            <a:br>
              <a:rPr lang="nl-NL" sz="2400" dirty="0"/>
            </a:br>
            <a:r>
              <a:rPr lang="nl-NL" sz="2400" dirty="0"/>
              <a:t>Andere bedrijven, organisaties of personen die de businesscase versterken</a:t>
            </a:r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nl-NL" sz="2400" dirty="0"/>
              <a:t>Geldstromen</a:t>
            </a:r>
            <a:br>
              <a:rPr lang="nl-NL" sz="2400" dirty="0"/>
            </a:br>
            <a:r>
              <a:rPr lang="nl-NL" sz="2400" dirty="0"/>
              <a:t>Budget is nu eenmaal nodig, maar niet het enige </a:t>
            </a:r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nl-NL" sz="2400" dirty="0"/>
              <a:t>Inhoud</a:t>
            </a:r>
            <a:br>
              <a:rPr lang="nl-NL" sz="2400" dirty="0"/>
            </a:br>
            <a:r>
              <a:rPr lang="nl-NL" sz="2400" dirty="0" err="1"/>
              <a:t>Ijzersterk</a:t>
            </a:r>
            <a:r>
              <a:rPr lang="nl-NL" sz="2400" dirty="0"/>
              <a:t> plan, duidelijke missie en visie</a:t>
            </a:r>
            <a:br>
              <a:rPr lang="nl-NL" sz="2400" dirty="0"/>
            </a:br>
            <a:endParaRPr lang="nl-NL" sz="2400" dirty="0"/>
          </a:p>
          <a:p>
            <a:pPr>
              <a:lnSpc>
                <a:spcPct val="90000"/>
              </a:lnSpc>
            </a:pPr>
            <a:endParaRPr lang="nl-NL" sz="2400" dirty="0"/>
          </a:p>
        </p:txBody>
      </p:sp>
      <p:pic>
        <p:nvPicPr>
          <p:cNvPr id="4098" name="Picture 2" descr="Business Model Canvas – Canvas Generation">
            <a:extLst>
              <a:ext uri="{FF2B5EF4-FFF2-40B4-BE49-F238E27FC236}">
                <a16:creationId xmlns:a16="http://schemas.microsoft.com/office/drawing/2014/main" id="{B9507E87-7214-41CA-8DE8-AA52877A7E7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7600" y="1958309"/>
            <a:ext cx="5384800" cy="380974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213281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9F9F8A-04F0-45DA-A9B9-FC9C5B002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Samenwerking met ngo’s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359677D-0306-4C79-B118-06743C379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1609725"/>
            <a:ext cx="4011084" cy="4516439"/>
          </a:xfrm>
        </p:spPr>
        <p:txBody>
          <a:bodyPr/>
          <a:lstStyle/>
          <a:p>
            <a:r>
              <a:rPr lang="nl-NL" sz="2000" b="1" dirty="0"/>
              <a:t>Niet-gouvernementele organisaties </a:t>
            </a:r>
            <a:r>
              <a:rPr lang="nl-NL" sz="2000" dirty="0"/>
              <a:t>zetten zich in voor maatschappelijke doelen (</a:t>
            </a:r>
            <a:r>
              <a:rPr lang="nl-NL" sz="2000" dirty="0" err="1"/>
              <a:t>people</a:t>
            </a:r>
            <a:r>
              <a:rPr lang="nl-NL" sz="2000" dirty="0"/>
              <a:t>, </a:t>
            </a:r>
            <a:r>
              <a:rPr lang="nl-NL" sz="2000" dirty="0" err="1"/>
              <a:t>planet</a:t>
            </a:r>
            <a:r>
              <a:rPr lang="nl-NL" sz="2000" dirty="0"/>
              <a:t>)</a:t>
            </a:r>
          </a:p>
          <a:p>
            <a:endParaRPr lang="nl-NL" sz="2000" b="1" dirty="0"/>
          </a:p>
          <a:p>
            <a:r>
              <a:rPr lang="nl-NL" sz="2000" dirty="0"/>
              <a:t>Deze organisaties kunnen gemakkelijk je businesscase versterken door de ervaring die ze hebben op het gebied van </a:t>
            </a:r>
            <a:r>
              <a:rPr lang="nl-NL" sz="2000" dirty="0" err="1"/>
              <a:t>people</a:t>
            </a:r>
            <a:r>
              <a:rPr lang="nl-NL" sz="2000" dirty="0"/>
              <a:t> en/of </a:t>
            </a:r>
            <a:r>
              <a:rPr lang="nl-NL" sz="2000" dirty="0" err="1"/>
              <a:t>planet</a:t>
            </a:r>
            <a:r>
              <a:rPr lang="nl-NL" sz="2000" dirty="0"/>
              <a:t>. </a:t>
            </a:r>
          </a:p>
        </p:txBody>
      </p:sp>
      <p:pic>
        <p:nvPicPr>
          <p:cNvPr id="5122" name="Picture 2" descr="JEMEN: Gemeenschappelijke verklaring van ngo's over de sluiting van  Jemenitische grenzen over land, zee en lucht | Handicap International BE">
            <a:extLst>
              <a:ext uri="{FF2B5EF4-FFF2-40B4-BE49-F238E27FC236}">
                <a16:creationId xmlns:a16="http://schemas.microsoft.com/office/drawing/2014/main" id="{530A5C4A-03F8-414B-93F0-468B56BCEA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1262883"/>
            <a:ext cx="6815137" cy="387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477592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otx" id="{0635E91E-FBA7-4A8B-B522-53C4FF720AC5}" vid="{81EEE544-BE30-41B1-B76B-26E0C066DF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3" ma:contentTypeDescription="Een nieuw document maken." ma:contentTypeScope="" ma:versionID="bd0271150be9f8e9bec974e355b2f8a7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59377b08247893b8b844217c25199b5d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72CBA4E-342F-4035-A392-54CE915B650E}">
  <ds:schemaRefs>
    <ds:schemaRef ds:uri="2c4f0c93-2979-4f27-aab2-70de95932352"/>
    <ds:schemaRef ds:uri="c6f82ce1-f6df-49a5-8b49-cf8409a27a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61B2D58-936F-4BD2-8FE1-199ADA5CFC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3B809E-9840-4F61-A777-0ECC9F692F13}">
  <ds:schemaRefs>
    <ds:schemaRef ds:uri="http://purl.org/dc/elements/1.1/"/>
    <ds:schemaRef ds:uri="http://purl.org/dc/terms/"/>
    <ds:schemaRef ds:uri="c6f82ce1-f6df-49a5-8b49-cf8409a27aa4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2c4f0c93-2979-4f27-aab2-70de95932352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</Template>
  <TotalTime>301</TotalTime>
  <Words>402</Words>
  <Application>Microsoft Office PowerPoint</Application>
  <PresentationFormat>Breedbeeld</PresentationFormat>
  <Paragraphs>56</Paragraphs>
  <Slides>6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Calibri</vt:lpstr>
      <vt:lpstr>Yuverta</vt:lpstr>
      <vt:lpstr>Nieuwe economie</vt:lpstr>
      <vt:lpstr>Businesscase</vt:lpstr>
      <vt:lpstr>PowerPoint-presentatie</vt:lpstr>
      <vt:lpstr>Belangrijk is een helicopterview</vt:lpstr>
      <vt:lpstr>De ideale mix</vt:lpstr>
      <vt:lpstr>Samenwerking met ngo’s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Weijermars</dc:creator>
  <dc:description>Template by HQ Solutions</dc:description>
  <cp:lastModifiedBy>Stijn Weijermars</cp:lastModifiedBy>
  <cp:revision>31</cp:revision>
  <dcterms:created xsi:type="dcterms:W3CDTF">2021-03-01T11:59:21Z</dcterms:created>
  <dcterms:modified xsi:type="dcterms:W3CDTF">2021-12-07T19:03:27Z</dcterms:modified>
  <cp:version>002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